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64" r:id="rId3"/>
    <p:sldId id="257" r:id="rId4"/>
    <p:sldId id="258" r:id="rId5"/>
    <p:sldId id="259" r:id="rId6"/>
    <p:sldId id="262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8" d="100"/>
          <a:sy n="18" d="100"/>
        </p:scale>
        <p:origin x="-1458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696090-387C-41BB-B6B5-00D3E14AF64C}" type="datetimeFigureOut">
              <a:rPr lang="ru-RU" smtClean="0"/>
              <a:t>03.04.2015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Овал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1B23C99A-E5B0-4034-AFD8-972FEE92E38E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696090-387C-41BB-B6B5-00D3E14AF64C}" type="datetimeFigureOut">
              <a:rPr lang="ru-RU" smtClean="0"/>
              <a:t>03.04.2015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3C99A-E5B0-4034-AFD8-972FEE92E38E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Овал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1B23C99A-E5B0-4034-AFD8-972FEE92E38E}" type="slidenum">
              <a:rPr lang="ru-RU" smtClean="0"/>
              <a:t>‹#›</a:t>
            </a:fld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696090-387C-41BB-B6B5-00D3E14AF64C}" type="datetimeFigureOut">
              <a:rPr lang="ru-RU" smtClean="0"/>
              <a:t>03.04.2015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696090-387C-41BB-B6B5-00D3E14AF64C}" type="datetimeFigureOut">
              <a:rPr lang="ru-RU" smtClean="0"/>
              <a:t>03.04.2015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1B23C99A-E5B0-4034-AFD8-972FEE92E38E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Объект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Прямоугольник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696090-387C-41BB-B6B5-00D3E14AF64C}" type="datetimeFigureOut">
              <a:rPr lang="ru-RU" smtClean="0"/>
              <a:t>03.04.2015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Овал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Овал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1B23C99A-E5B0-4034-AFD8-972FEE92E38E}" type="slidenum">
              <a:rPr lang="ru-RU" smtClean="0"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20696090-387C-41BB-B6B5-00D3E14AF64C}" type="datetimeFigureOut">
              <a:rPr lang="ru-RU" smtClean="0"/>
              <a:t>03.04.2015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3C99A-E5B0-4034-AFD8-972FEE92E38E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Объект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Объект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Прямоугольник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Прямоугольник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Прямоугольник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696090-387C-41BB-B6B5-00D3E14AF64C}" type="datetimeFigureOut">
              <a:rPr lang="ru-RU" smtClean="0"/>
              <a:t>03.04.2015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ru-RU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Объект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6" name="Объект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Овал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Овал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1B23C99A-E5B0-4034-AFD8-972FEE92E38E}" type="slidenum">
              <a:rPr lang="ru-RU" smtClean="0"/>
              <a:t>‹#›</a:t>
            </a:fld>
            <a:endParaRPr lang="ru-RU"/>
          </a:p>
        </p:txBody>
      </p:sp>
      <p:sp>
        <p:nvSpPr>
          <p:cNvPr id="23" name="Заголовок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696090-387C-41BB-B6B5-00D3E14AF64C}" type="datetimeFigureOut">
              <a:rPr lang="ru-RU" smtClean="0"/>
              <a:t>03.04.2015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1B23C99A-E5B0-4034-AFD8-972FEE92E38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Прямоугольник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Прямоугольник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696090-387C-41BB-B6B5-00D3E14AF64C}" type="datetimeFigureOut">
              <a:rPr lang="ru-RU" smtClean="0"/>
              <a:t>03.04.2015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1B23C99A-E5B0-4034-AFD8-972FEE92E38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Прямоугольник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Прямоугольник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Объект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Овал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Овал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1B23C99A-E5B0-4034-AFD8-972FEE92E38E}" type="slidenum">
              <a:rPr lang="ru-RU" smtClean="0"/>
              <a:t>‹#›</a:t>
            </a:fld>
            <a:endParaRPr lang="ru-RU"/>
          </a:p>
        </p:txBody>
      </p:sp>
      <p:sp>
        <p:nvSpPr>
          <p:cNvPr id="21" name="Прямоугольник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696090-387C-41BB-B6B5-00D3E14AF64C}" type="datetimeFigureOut">
              <a:rPr lang="ru-RU" smtClean="0"/>
              <a:t>03.04.2015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Прямая соединительная линия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Прямоугольник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Овал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1B23C99A-E5B0-4034-AFD8-972FEE92E38E}" type="slidenum">
              <a:rPr lang="ru-RU" smtClean="0"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2" name="Прямоугольник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20696090-387C-41BB-B6B5-00D3E14AF64C}" type="datetimeFigureOut">
              <a:rPr lang="ru-RU" smtClean="0"/>
              <a:t>03.04.2015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20696090-387C-41BB-B6B5-00D3E14AF64C}" type="datetimeFigureOut">
              <a:rPr lang="ru-RU" smtClean="0"/>
              <a:t>03.04.2015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Овал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1B23C99A-E5B0-4034-AFD8-972FEE92E38E}" type="slidenum">
              <a:rPr lang="ru-RU" smtClean="0"/>
              <a:t>‹#›</a:t>
            </a:fld>
            <a:endParaRPr lang="ru-RU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267744" y="4221088"/>
            <a:ext cx="6400800" cy="1752600"/>
          </a:xfrm>
        </p:spPr>
        <p:txBody>
          <a:bodyPr>
            <a:normAutofit/>
          </a:bodyPr>
          <a:lstStyle/>
          <a:p>
            <a:pPr algn="r"/>
            <a:endParaRPr lang="ru-RU" dirty="0" smtClean="0"/>
          </a:p>
          <a:p>
            <a:pPr algn="r"/>
            <a:endParaRPr lang="ru-RU" dirty="0" smtClean="0"/>
          </a:p>
          <a:p>
            <a:pPr algn="r"/>
            <a:endParaRPr lang="ru-RU" dirty="0"/>
          </a:p>
          <a:p>
            <a:pPr algn="r"/>
            <a:r>
              <a:rPr lang="ru-RU" dirty="0" smtClean="0"/>
              <a:t>Гудкова Я. А. </a:t>
            </a:r>
          </a:p>
          <a:p>
            <a:pPr algn="r"/>
            <a:r>
              <a:rPr lang="ru-RU" dirty="0" smtClean="0"/>
              <a:t>Ст. преподаватель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ru-RU" sz="3200" dirty="0" smtClean="0">
                <a:latin typeface="Book Antiqua" pitchFamily="18" charset="0"/>
              </a:rPr>
              <a:t>Тестовые задания для организации и проверки результатов самостоятельной работы студентов</a:t>
            </a:r>
            <a:endParaRPr lang="ru-RU" sz="3200" dirty="0">
              <a:latin typeface="Book Antiqua" pitchFamily="18" charset="0"/>
            </a:endParaRPr>
          </a:p>
        </p:txBody>
      </p:sp>
      <p:pic>
        <p:nvPicPr>
          <p:cNvPr id="1026" name="Picture 2" descr="http://niib.sfedu.ru/img/logo_ufu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3861048"/>
            <a:ext cx="2376264" cy="20882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489932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компетенции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endParaRPr lang="ru-RU" dirty="0" smtClean="0"/>
          </a:p>
          <a:p>
            <a:r>
              <a:rPr lang="ru-RU" dirty="0" smtClean="0"/>
              <a:t>Способность к самообразованию</a:t>
            </a:r>
          </a:p>
          <a:p>
            <a:r>
              <a:rPr lang="ru-RU" dirty="0" smtClean="0"/>
              <a:t>Способность работать самостоятельно</a:t>
            </a:r>
          </a:p>
          <a:p>
            <a:r>
              <a:rPr lang="ru-RU" dirty="0" smtClean="0"/>
              <a:t>Способность планировать и распределять свое время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121165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Условия успешного выполнения СРС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 err="1" smtClean="0"/>
              <a:t>мотивированность</a:t>
            </a:r>
            <a:r>
              <a:rPr lang="ru-RU" dirty="0" smtClean="0"/>
              <a:t> учебного задания</a:t>
            </a:r>
          </a:p>
          <a:p>
            <a:r>
              <a:rPr lang="ru-RU" dirty="0" smtClean="0"/>
              <a:t>четкая постановка познавательных задач</a:t>
            </a:r>
          </a:p>
          <a:p>
            <a:r>
              <a:rPr lang="ru-RU" dirty="0" smtClean="0"/>
              <a:t>алгоритм выполнения работы студентом</a:t>
            </a:r>
          </a:p>
          <a:p>
            <a:r>
              <a:rPr lang="ru-RU" dirty="0" smtClean="0"/>
              <a:t>четкое определение преподавателем форм отчетности, объема работы, сроков ее проведения</a:t>
            </a:r>
          </a:p>
          <a:p>
            <a:r>
              <a:rPr lang="ru-RU" dirty="0" smtClean="0"/>
              <a:t>определение видов консультационной помощи</a:t>
            </a:r>
          </a:p>
          <a:p>
            <a:r>
              <a:rPr lang="ru-RU" dirty="0" smtClean="0"/>
              <a:t>критерии оценки, отчетности</a:t>
            </a:r>
          </a:p>
          <a:p>
            <a:r>
              <a:rPr lang="ru-RU" dirty="0" smtClean="0"/>
              <a:t>виды и формы контроля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771095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896144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Дополнительная литература </a:t>
            </a:r>
            <a:br>
              <a:rPr lang="ru-RU" dirty="0" smtClean="0"/>
            </a:br>
            <a:r>
              <a:rPr lang="ru-RU" dirty="0" smtClean="0"/>
              <a:t>(литература для СРС)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/>
              <a:t>Мультимедийный курс </a:t>
            </a:r>
            <a:r>
              <a:rPr lang="en-US" dirty="0"/>
              <a:t>“Reward”</a:t>
            </a:r>
            <a:endParaRPr lang="ru-RU" dirty="0" smtClean="0"/>
          </a:p>
          <a:p>
            <a:r>
              <a:rPr lang="ru-RU" dirty="0" smtClean="0"/>
              <a:t>Тестовые </a:t>
            </a:r>
            <a:r>
              <a:rPr lang="ru-RU" dirty="0"/>
              <a:t>задания по </a:t>
            </a:r>
            <a:r>
              <a:rPr lang="ru-RU" dirty="0" err="1"/>
              <a:t>аудированию</a:t>
            </a:r>
            <a:r>
              <a:rPr lang="ru-RU" dirty="0"/>
              <a:t> для СРС 1-2 курсов </a:t>
            </a:r>
            <a:r>
              <a:rPr lang="ru-RU" dirty="0" err="1"/>
              <a:t>бакалавриата</a:t>
            </a:r>
            <a:r>
              <a:rPr lang="ru-RU" dirty="0"/>
              <a:t> естественнонаучных и инженерных </a:t>
            </a:r>
            <a:r>
              <a:rPr lang="ru-RU" dirty="0" smtClean="0"/>
              <a:t>специальностей, </a:t>
            </a:r>
            <a:r>
              <a:rPr lang="ru-RU" dirty="0"/>
              <a:t>Гудкова Я.А., 2013</a:t>
            </a:r>
            <a:endParaRPr lang="ru-RU" dirty="0" smtClean="0"/>
          </a:p>
          <a:p>
            <a:r>
              <a:rPr lang="ru-RU" dirty="0"/>
              <a:t>Тестовые задания по контролю лексико-грамматических навыков</a:t>
            </a:r>
            <a:r>
              <a:rPr lang="en-US" dirty="0"/>
              <a:t> </a:t>
            </a:r>
            <a:r>
              <a:rPr lang="ru-RU" dirty="0"/>
              <a:t> для СРС 1-2 курсов </a:t>
            </a:r>
            <a:r>
              <a:rPr lang="ru-RU" dirty="0" err="1"/>
              <a:t>бакалавриата</a:t>
            </a:r>
            <a:r>
              <a:rPr lang="ru-RU" dirty="0"/>
              <a:t> естественнонаучных и инженерных специальностей, </a:t>
            </a:r>
            <a:r>
              <a:rPr lang="ru-RU" dirty="0" err="1"/>
              <a:t>Улеева</a:t>
            </a:r>
            <a:r>
              <a:rPr lang="ru-RU" dirty="0"/>
              <a:t> Н.М., 2014</a:t>
            </a:r>
          </a:p>
        </p:txBody>
      </p:sp>
    </p:spTree>
    <p:extLst>
      <p:ext uri="{BB962C8B-B14F-4D97-AF65-F5344CB8AC3E}">
        <p14:creationId xmlns:p14="http://schemas.microsoft.com/office/powerpoint/2010/main" val="42704580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“Reward”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E:\скриншот\1.bmp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124744"/>
            <a:ext cx="8640960" cy="55098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672582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Проверка результатов работы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098" name="Picture 2" descr="E:\скриншот\4.bmp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052736"/>
            <a:ext cx="8843136" cy="56635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474622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фициальная">
  <a:themeElements>
    <a:clrScheme name="Официальная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Официальная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Официальная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89</TotalTime>
  <Words>107</Words>
  <Application>Microsoft Office PowerPoint</Application>
  <PresentationFormat>Экран (4:3)</PresentationFormat>
  <Paragraphs>25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Официальная</vt:lpstr>
      <vt:lpstr>Тестовые задания для организации и проверки результатов самостоятельной работы студентов</vt:lpstr>
      <vt:lpstr>компетенции</vt:lpstr>
      <vt:lpstr>Условия успешного выполнения СРС</vt:lpstr>
      <vt:lpstr>Дополнительная литература  (литература для СРС)</vt:lpstr>
      <vt:lpstr>“Reward”</vt:lpstr>
      <vt:lpstr>Проверка результатов работы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Тестовые задания для организации и проверки результатов самостоятельной работы студентов</dc:title>
  <dc:creator>dns</dc:creator>
  <cp:lastModifiedBy>dns</cp:lastModifiedBy>
  <cp:revision>13</cp:revision>
  <dcterms:created xsi:type="dcterms:W3CDTF">2014-10-30T11:03:37Z</dcterms:created>
  <dcterms:modified xsi:type="dcterms:W3CDTF">2015-04-03T08:48:36Z</dcterms:modified>
</cp:coreProperties>
</file>